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302" r:id="rId3"/>
    <p:sldId id="264" r:id="rId4"/>
    <p:sldId id="303" r:id="rId5"/>
    <p:sldId id="304" r:id="rId6"/>
    <p:sldId id="268" r:id="rId7"/>
    <p:sldId id="305" r:id="rId8"/>
    <p:sldId id="306" r:id="rId9"/>
    <p:sldId id="307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785DBAF-FD6C-4FD5-9CE2-F0CBEB6DC26D}">
          <p14:sldIdLst>
            <p14:sldId id="256"/>
            <p14:sldId id="302"/>
            <p14:sldId id="264"/>
            <p14:sldId id="303"/>
            <p14:sldId id="304"/>
            <p14:sldId id="268"/>
            <p14:sldId id="305"/>
            <p14:sldId id="306"/>
            <p14:sldId id="307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1B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C7CB0B-ABE7-4707-ADE2-C9FBD01FEF2B}" v="1041" dt="2021-07-18T13:54:23.3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0" autoAdjust="0"/>
    <p:restoredTop sz="94673" autoAdjust="0"/>
  </p:normalViewPr>
  <p:slideViewPr>
    <p:cSldViewPr snapToGrid="0" snapToObjects="1">
      <p:cViewPr varScale="1">
        <p:scale>
          <a:sx n="78" d="100"/>
          <a:sy n="78" d="100"/>
        </p:scale>
        <p:origin x="1747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66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77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9C1EF-BEBD-4434-B850-65DABDED4958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8C34F1-9C9B-4593-90E5-B982074D3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83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9278" y="3666392"/>
            <a:ext cx="5196254" cy="1283677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9278" y="5178670"/>
            <a:ext cx="4848765" cy="4572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EBAFBFE-CF38-4C64-9837-F9B8F53259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9278" y="5794132"/>
            <a:ext cx="4848765" cy="91855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21AB0-F93E-B641-9B12-96D54E27D8A1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3715-FC91-284B-8702-1BAEDE956E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905607"/>
            <a:ext cx="1971675" cy="5271356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7733" y="905607"/>
            <a:ext cx="5800725" cy="527135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21AB0-F93E-B641-9B12-96D54E27D8A1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3715-FC91-284B-8702-1BAEDE956E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7948E56-EC85-4888-870E-BBAE0C144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732" y="395654"/>
            <a:ext cx="8449406" cy="5802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5096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146" y="861646"/>
            <a:ext cx="8572500" cy="54600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63533" y="6559062"/>
            <a:ext cx="995729" cy="2989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81121AB0-F93E-B641-9B12-96D54E27D8A1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0147" y="6559062"/>
            <a:ext cx="6873386" cy="298938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9262" y="6550271"/>
            <a:ext cx="703384" cy="298937"/>
          </a:xfrm>
        </p:spPr>
        <p:txBody>
          <a:bodyPr/>
          <a:lstStyle>
            <a:lvl1pPr algn="r">
              <a:defRPr/>
            </a:lvl1pPr>
          </a:lstStyle>
          <a:p>
            <a:fld id="{834A3715-FC91-284B-8702-1BAEDE956E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21AB0-F93E-B641-9B12-96D54E27D8A1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3715-FC91-284B-8702-1BAEDE956E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046285"/>
            <a:ext cx="3886200" cy="51306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046285"/>
            <a:ext cx="3886200" cy="51306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21AB0-F93E-B641-9B12-96D54E27D8A1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3715-FC91-284B-8702-1BAEDE956E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866777"/>
            <a:ext cx="7886700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21AB0-F93E-B641-9B12-96D54E27D8A1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3715-FC91-284B-8702-1BAEDE956E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21AB0-F93E-B641-9B12-96D54E27D8A1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3715-FC91-284B-8702-1BAEDE956E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21AB0-F93E-B641-9B12-96D54E27D8A1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3715-FC91-284B-8702-1BAEDE956E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987426"/>
            <a:ext cx="2949178" cy="1069974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21AB0-F93E-B641-9B12-96D54E27D8A1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3715-FC91-284B-8702-1BAEDE956E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732" y="16976"/>
            <a:ext cx="7526213" cy="5721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0" y="987426"/>
            <a:ext cx="4948877" cy="5307866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7732" y="987425"/>
            <a:ext cx="3271287" cy="53078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21AB0-F93E-B641-9B12-96D54E27D8A1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3715-FC91-284B-8702-1BAEDE956E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7732" y="1"/>
            <a:ext cx="7605346" cy="5802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7732" y="879230"/>
            <a:ext cx="8563706" cy="5512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1121AB0-F93E-B641-9B12-96D54E27D8A1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34A3715-FC91-284B-8702-1BAEDE956E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70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bg1">
              <a:lumMod val="9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366428-A012-4DE7-9781-72AB3F84E8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2327" y="3949520"/>
            <a:ext cx="5196254" cy="1283677"/>
          </a:xfrm>
        </p:spPr>
        <p:txBody>
          <a:bodyPr/>
          <a:lstStyle/>
          <a:p>
            <a:pPr algn="ctr"/>
            <a:r>
              <a:rPr lang="en-US" sz="4800" b="1">
                <a:latin typeface="Abadi" panose="020B0604020202020204" pitchFamily="34" charset="0"/>
                <a:cs typeface="Times New Roman" panose="02020603050405020304" pitchFamily="18" charset="0"/>
              </a:rPr>
              <a:t>Đề tài: Thiết kế robo ô tô điều khiển từ xa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DDAF4B7-3B51-4334-9BFD-218DD49DB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9003" y="5231101"/>
            <a:ext cx="4848765" cy="457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/>
              <a:t>              Đồ án 4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FB3839-B715-41C4-94DF-DFDDF25A7A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8580" y="5846563"/>
            <a:ext cx="4848765" cy="918552"/>
          </a:xfrm>
        </p:spPr>
        <p:txBody>
          <a:bodyPr/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ĐẶNG NGỌC NHÂN – 10120683</a:t>
            </a:r>
          </a:p>
          <a:p>
            <a:r>
              <a:rPr lang="en-US" sz="2000">
                <a:latin typeface="Abadi" panose="020B0604020202020204" pitchFamily="34" charset="0"/>
                <a:cs typeface="Times New Roman" pitchFamily="18" charset="0"/>
              </a:rPr>
              <a:t>Giáo viên hướng dẫn: </a:t>
            </a:r>
            <a:r>
              <a:rPr lang="en-US" sz="2000" b="1">
                <a:latin typeface="Abadi" panose="020B0604020202020204" pitchFamily="34" charset="0"/>
                <a:cs typeface="Times New Roman" pitchFamily="18" charset="0"/>
              </a:rPr>
              <a:t>Trịnh Văn Loan</a:t>
            </a:r>
            <a:endParaRPr lang="en-US" sz="2000">
              <a:latin typeface="Abadi" panose="020B0604020202020204" pitchFamily="34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03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8A0AC1C-EE8E-5B94-381D-C7C4A26A9979}"/>
              </a:ext>
            </a:extLst>
          </p:cNvPr>
          <p:cNvSpPr txBox="1"/>
          <p:nvPr/>
        </p:nvSpPr>
        <p:spPr>
          <a:xfrm>
            <a:off x="169626" y="2531743"/>
            <a:ext cx="7738961" cy="1419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625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YOU!</a:t>
            </a:r>
            <a:endParaRPr lang="en-US" sz="8625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8356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AE327D-4760-4492-958B-FD1400FB54F9}"/>
              </a:ext>
            </a:extLst>
          </p:cNvPr>
          <p:cNvSpPr txBox="1"/>
          <p:nvPr/>
        </p:nvSpPr>
        <p:spPr>
          <a:xfrm>
            <a:off x="272919" y="1080171"/>
            <a:ext cx="735485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>
                <a:latin typeface="Abadi" panose="020B0604020104020204" pitchFamily="34" charset="0"/>
                <a:cs typeface="Times New Roman" panose="02020603050405020304" pitchFamily="18" charset="0"/>
              </a:rPr>
              <a:t>Nội</a:t>
            </a:r>
            <a:r>
              <a:rPr lang="en-US" b="1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2100" b="1">
                <a:latin typeface="Abadi" panose="020B0604020104020204" pitchFamily="34" charset="0"/>
                <a:cs typeface="Times New Roman" panose="02020603050405020304" pitchFamily="18" charset="0"/>
              </a:rPr>
              <a:t>Dung</a:t>
            </a:r>
            <a:endParaRPr lang="en-US" b="1"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CB7478-1FF5-B270-4E5D-0C500E0E3608}"/>
              </a:ext>
            </a:extLst>
          </p:cNvPr>
          <p:cNvCxnSpPr>
            <a:cxnSpLocks/>
          </p:cNvCxnSpPr>
          <p:nvPr/>
        </p:nvCxnSpPr>
        <p:spPr>
          <a:xfrm>
            <a:off x="272919" y="1480071"/>
            <a:ext cx="8523516" cy="0"/>
          </a:xfrm>
          <a:prstGeom prst="line">
            <a:avLst/>
          </a:prstGeom>
          <a:ln w="28575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8B1497-E849-7F8F-FEE8-E34B8D822A52}"/>
              </a:ext>
            </a:extLst>
          </p:cNvPr>
          <p:cNvCxnSpPr>
            <a:cxnSpLocks/>
          </p:cNvCxnSpPr>
          <p:nvPr/>
        </p:nvCxnSpPr>
        <p:spPr>
          <a:xfrm>
            <a:off x="272919" y="1503395"/>
            <a:ext cx="3638940" cy="0"/>
          </a:xfrm>
          <a:prstGeom prst="line">
            <a:avLst/>
          </a:prstGeom>
          <a:ln w="5715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Google Shape;182;p30">
            <a:extLst>
              <a:ext uri="{FF2B5EF4-FFF2-40B4-BE49-F238E27FC236}">
                <a16:creationId xmlns:a16="http://schemas.microsoft.com/office/drawing/2014/main" id="{55A3C8DF-871D-2FC0-F51E-6683F3AA6BDD}"/>
              </a:ext>
            </a:extLst>
          </p:cNvPr>
          <p:cNvSpPr txBox="1">
            <a:spLocks/>
          </p:cNvSpPr>
          <p:nvPr/>
        </p:nvSpPr>
        <p:spPr>
          <a:xfrm>
            <a:off x="1483433" y="2325665"/>
            <a:ext cx="1300050" cy="28327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3300">
                <a:solidFill>
                  <a:schemeClr val="accent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01</a:t>
            </a:r>
          </a:p>
        </p:txBody>
      </p:sp>
      <p:sp>
        <p:nvSpPr>
          <p:cNvPr id="12" name="Google Shape;183;p30">
            <a:extLst>
              <a:ext uri="{FF2B5EF4-FFF2-40B4-BE49-F238E27FC236}">
                <a16:creationId xmlns:a16="http://schemas.microsoft.com/office/drawing/2014/main" id="{DA753864-95ED-F41D-029D-233363A67EE4}"/>
              </a:ext>
            </a:extLst>
          </p:cNvPr>
          <p:cNvSpPr txBox="1">
            <a:spLocks/>
          </p:cNvSpPr>
          <p:nvPr/>
        </p:nvSpPr>
        <p:spPr>
          <a:xfrm>
            <a:off x="2133458" y="2280958"/>
            <a:ext cx="3475779" cy="449939"/>
          </a:xfrm>
          <a:prstGeom prst="rect">
            <a:avLst/>
          </a:prstGeom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100">
                <a:latin typeface="Abadi" panose="020B0604020104020204" pitchFamily="34" charset="0"/>
                <a:cs typeface="Times New Roman" panose="02020603050405020304" pitchFamily="18" charset="0"/>
              </a:rPr>
              <a:t>Tổng quan đề tài</a:t>
            </a:r>
          </a:p>
        </p:txBody>
      </p:sp>
      <p:sp>
        <p:nvSpPr>
          <p:cNvPr id="13" name="Google Shape;185;p30">
            <a:extLst>
              <a:ext uri="{FF2B5EF4-FFF2-40B4-BE49-F238E27FC236}">
                <a16:creationId xmlns:a16="http://schemas.microsoft.com/office/drawing/2014/main" id="{4875254A-77D0-B097-B6B7-56DB7A805BDA}"/>
              </a:ext>
            </a:extLst>
          </p:cNvPr>
          <p:cNvSpPr txBox="1">
            <a:spLocks/>
          </p:cNvSpPr>
          <p:nvPr/>
        </p:nvSpPr>
        <p:spPr>
          <a:xfrm>
            <a:off x="1464251" y="3521155"/>
            <a:ext cx="1300050" cy="28327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3300">
                <a:solidFill>
                  <a:schemeClr val="accent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03</a:t>
            </a:r>
          </a:p>
        </p:txBody>
      </p:sp>
      <p:sp>
        <p:nvSpPr>
          <p:cNvPr id="14" name="Google Shape;186;p30">
            <a:extLst>
              <a:ext uri="{FF2B5EF4-FFF2-40B4-BE49-F238E27FC236}">
                <a16:creationId xmlns:a16="http://schemas.microsoft.com/office/drawing/2014/main" id="{27602DF1-3B5E-446D-2BDF-681D87BE06BD}"/>
              </a:ext>
            </a:extLst>
          </p:cNvPr>
          <p:cNvSpPr txBox="1">
            <a:spLocks/>
          </p:cNvSpPr>
          <p:nvPr/>
        </p:nvSpPr>
        <p:spPr>
          <a:xfrm>
            <a:off x="2114277" y="3422766"/>
            <a:ext cx="3711734" cy="39853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100">
                <a:latin typeface="Abadi" panose="020B0604020104020204" pitchFamily="34" charset="0"/>
                <a:cs typeface="Times New Roman" panose="02020603050405020304" pitchFamily="18" charset="0"/>
              </a:rPr>
              <a:t>Demo</a:t>
            </a:r>
          </a:p>
        </p:txBody>
      </p:sp>
      <p:sp>
        <p:nvSpPr>
          <p:cNvPr id="15" name="Google Shape;188;p30">
            <a:extLst>
              <a:ext uri="{FF2B5EF4-FFF2-40B4-BE49-F238E27FC236}">
                <a16:creationId xmlns:a16="http://schemas.microsoft.com/office/drawing/2014/main" id="{3456BBC3-6BC8-DCED-AEFD-06B3224213FA}"/>
              </a:ext>
            </a:extLst>
          </p:cNvPr>
          <p:cNvSpPr txBox="1">
            <a:spLocks/>
          </p:cNvSpPr>
          <p:nvPr/>
        </p:nvSpPr>
        <p:spPr>
          <a:xfrm>
            <a:off x="1464251" y="2943739"/>
            <a:ext cx="1300050" cy="28327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3300">
                <a:solidFill>
                  <a:schemeClr val="accent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02</a:t>
            </a:r>
          </a:p>
        </p:txBody>
      </p:sp>
      <p:sp>
        <p:nvSpPr>
          <p:cNvPr id="16" name="Google Shape;189;p30">
            <a:extLst>
              <a:ext uri="{FF2B5EF4-FFF2-40B4-BE49-F238E27FC236}">
                <a16:creationId xmlns:a16="http://schemas.microsoft.com/office/drawing/2014/main" id="{095DA5CE-6CBD-820B-9B8F-59842AB58859}"/>
              </a:ext>
            </a:extLst>
          </p:cNvPr>
          <p:cNvSpPr txBox="1">
            <a:spLocks/>
          </p:cNvSpPr>
          <p:nvPr/>
        </p:nvSpPr>
        <p:spPr>
          <a:xfrm>
            <a:off x="2114276" y="2827053"/>
            <a:ext cx="3980946" cy="399962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100">
                <a:latin typeface="Abadi" panose="020B0604020104020204" pitchFamily="34" charset="0"/>
                <a:cs typeface="Times New Roman" panose="02020603050405020304" pitchFamily="18" charset="0"/>
              </a:rPr>
              <a:t>Phân tích và thiết kế hệ thống</a:t>
            </a:r>
          </a:p>
        </p:txBody>
      </p:sp>
      <p:sp>
        <p:nvSpPr>
          <p:cNvPr id="17" name="Google Shape;191;p30">
            <a:extLst>
              <a:ext uri="{FF2B5EF4-FFF2-40B4-BE49-F238E27FC236}">
                <a16:creationId xmlns:a16="http://schemas.microsoft.com/office/drawing/2014/main" id="{C7439374-D6DC-973A-A64A-D8CC0C7B262D}"/>
              </a:ext>
            </a:extLst>
          </p:cNvPr>
          <p:cNvSpPr txBox="1">
            <a:spLocks/>
          </p:cNvSpPr>
          <p:nvPr/>
        </p:nvSpPr>
        <p:spPr>
          <a:xfrm>
            <a:off x="4238951" y="2943739"/>
            <a:ext cx="1300050" cy="28327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endParaRPr lang="en" sz="3300">
              <a:solidFill>
                <a:schemeClr val="accent1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820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AE327D-4760-4492-958B-FD1400FB54F9}"/>
              </a:ext>
            </a:extLst>
          </p:cNvPr>
          <p:cNvSpPr txBox="1"/>
          <p:nvPr/>
        </p:nvSpPr>
        <p:spPr>
          <a:xfrm>
            <a:off x="0" y="119473"/>
            <a:ext cx="735485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>
                <a:latin typeface="Abadi" panose="020B0604020104020204" pitchFamily="34" charset="0"/>
                <a:cs typeface="Times New Roman" panose="02020603050405020304" pitchFamily="18" charset="0"/>
              </a:rPr>
              <a:t>1. Tổng quan đề tài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0C5845-9AAC-697B-E0E1-ACAAAFE1E8B8}"/>
              </a:ext>
            </a:extLst>
          </p:cNvPr>
          <p:cNvSpPr txBox="1"/>
          <p:nvPr/>
        </p:nvSpPr>
        <p:spPr>
          <a:xfrm>
            <a:off x="216938" y="990196"/>
            <a:ext cx="6452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Abadi" panose="020B0604020104020204" pitchFamily="34" charset="0"/>
                <a:cs typeface="Times New Roman" panose="02020603050405020304" pitchFamily="18" charset="0"/>
              </a:rPr>
              <a:t>Nhiệm vụ hệ thống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9A2704-7BB3-C064-9029-BCECD004EEC6}"/>
              </a:ext>
            </a:extLst>
          </p:cNvPr>
          <p:cNvSpPr txBox="1"/>
          <p:nvPr/>
        </p:nvSpPr>
        <p:spPr>
          <a:xfrm>
            <a:off x="1134472" y="1336444"/>
            <a:ext cx="5420291" cy="377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350">
                <a:latin typeface="Abadi" panose="020B0604020104020204" pitchFamily="34" charset="0"/>
              </a:rPr>
              <a:t>Điều khiển ô tô</a:t>
            </a:r>
          </a:p>
          <a:p>
            <a:pPr marL="557213" lvl="1" indent="-214313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350">
                <a:latin typeface="Abadi" panose="020B0604020104020204" pitchFamily="34" charset="0"/>
              </a:rPr>
              <a:t>Tiến </a:t>
            </a:r>
          </a:p>
          <a:p>
            <a:pPr marL="557213" lvl="1" indent="-214313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350">
                <a:latin typeface="Abadi" panose="020B0604020104020204" pitchFamily="34" charset="0"/>
              </a:rPr>
              <a:t>Lùi</a:t>
            </a:r>
          </a:p>
          <a:p>
            <a:pPr marL="557213" lvl="1" indent="-214313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350">
                <a:latin typeface="Abadi" panose="020B0604020104020204" pitchFamily="34" charset="0"/>
              </a:rPr>
              <a:t>Quay trái</a:t>
            </a:r>
          </a:p>
          <a:p>
            <a:pPr marL="557213" lvl="1" indent="-214313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350">
                <a:latin typeface="Abadi" panose="020B0604020104020204" pitchFamily="34" charset="0"/>
              </a:rPr>
              <a:t>Quay phải</a:t>
            </a:r>
          </a:p>
          <a:p>
            <a:pPr marL="214313" indent="-214313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350">
                <a:latin typeface="Abadi" panose="020B0604020104020204" pitchFamily="34" charset="0"/>
              </a:rPr>
              <a:t>Điều khiển cánh tay robot</a:t>
            </a:r>
          </a:p>
          <a:p>
            <a:pPr marL="557213" lvl="1" indent="-214313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350">
                <a:latin typeface="Abadi" panose="020B0604020104020204" pitchFamily="34" charset="0"/>
              </a:rPr>
              <a:t>Quay trái, quay phải</a:t>
            </a:r>
          </a:p>
          <a:p>
            <a:pPr marL="557213" lvl="1" indent="-214313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350">
                <a:latin typeface="Abadi" panose="020B0604020104020204" pitchFamily="34" charset="0"/>
              </a:rPr>
              <a:t>Lên, xuống</a:t>
            </a:r>
          </a:p>
          <a:p>
            <a:pPr marL="557213" lvl="1" indent="-214313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350">
                <a:latin typeface="Abadi" panose="020B0604020104020204" pitchFamily="34" charset="0"/>
              </a:rPr>
              <a:t>Kẹp</a:t>
            </a:r>
          </a:p>
        </p:txBody>
      </p:sp>
    </p:spTree>
    <p:extLst>
      <p:ext uri="{BB962C8B-B14F-4D97-AF65-F5344CB8AC3E}">
        <p14:creationId xmlns:p14="http://schemas.microsoft.com/office/powerpoint/2010/main" val="842739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AE327D-4760-4492-958B-FD1400FB54F9}"/>
              </a:ext>
            </a:extLst>
          </p:cNvPr>
          <p:cNvSpPr txBox="1"/>
          <p:nvPr/>
        </p:nvSpPr>
        <p:spPr>
          <a:xfrm>
            <a:off x="146600" y="69188"/>
            <a:ext cx="735485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>
                <a:latin typeface="Abadi" panose="020B0604020104020204" pitchFamily="34" charset="0"/>
                <a:cs typeface="Times New Roman" panose="02020603050405020304" pitchFamily="18" charset="0"/>
              </a:rPr>
              <a:t>2. Phân tích và thiết kế hệ thống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0C5845-9AAC-697B-E0E1-ACAAAFE1E8B8}"/>
              </a:ext>
            </a:extLst>
          </p:cNvPr>
          <p:cNvSpPr txBox="1"/>
          <p:nvPr/>
        </p:nvSpPr>
        <p:spPr>
          <a:xfrm>
            <a:off x="272918" y="1023990"/>
            <a:ext cx="5797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Abadi" panose="020B0604020104020204" pitchFamily="34" charset="0"/>
                <a:cs typeface="Times New Roman" panose="02020603050405020304" pitchFamily="18" charset="0"/>
              </a:rPr>
              <a:t>2.1 </a:t>
            </a:r>
            <a:r>
              <a:rPr lang="vi-VN" b="1"/>
              <a:t>Linh kiện điện tử, vi điều khiển, cảm biến</a:t>
            </a:r>
          </a:p>
        </p:txBody>
      </p:sp>
      <p:pic>
        <p:nvPicPr>
          <p:cNvPr id="10" name="Picture 9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CFDDEB51-1C14-F325-CC55-87BA719B31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5" r="14472"/>
          <a:stretch/>
        </p:blipFill>
        <p:spPr bwMode="auto">
          <a:xfrm>
            <a:off x="903828" y="3850601"/>
            <a:ext cx="1123981" cy="126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F64925-A3C1-6F44-2141-D8947AEF4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62" y="2257095"/>
            <a:ext cx="1468262" cy="105420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AED827-274A-5B0E-0684-44C8B8599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7355" y="2143978"/>
            <a:ext cx="1986462" cy="15576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62E1A7-7498-FE4A-5A52-A9FEDF8DB4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8480" y="3600796"/>
            <a:ext cx="2334459" cy="1777133"/>
          </a:xfrm>
          <a:prstGeom prst="rect">
            <a:avLst/>
          </a:prstGeom>
        </p:spPr>
      </p:pic>
      <p:pic>
        <p:nvPicPr>
          <p:cNvPr id="1026" name="Picture 2" descr="Module điều khiển động cơ L298N - Blog Mecsu">
            <a:extLst>
              <a:ext uri="{FF2B5EF4-FFF2-40B4-BE49-F238E27FC236}">
                <a16:creationId xmlns:a16="http://schemas.microsoft.com/office/drawing/2014/main" id="{D66B3677-7B1C-63A0-977C-FFE19A61C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692" y="2275888"/>
            <a:ext cx="1964531" cy="130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756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AE327D-4760-4492-958B-FD1400FB54F9}"/>
              </a:ext>
            </a:extLst>
          </p:cNvPr>
          <p:cNvSpPr txBox="1"/>
          <p:nvPr/>
        </p:nvSpPr>
        <p:spPr>
          <a:xfrm>
            <a:off x="93845" y="110680"/>
            <a:ext cx="735485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>
                <a:latin typeface="Abadi" panose="020B0604020104020204" pitchFamily="34" charset="0"/>
                <a:cs typeface="Times New Roman" panose="02020603050405020304" pitchFamily="18" charset="0"/>
              </a:rPr>
              <a:t>2. Phân tích và thiết kế hệ thống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0C5845-9AAC-697B-E0E1-ACAAAFE1E8B8}"/>
              </a:ext>
            </a:extLst>
          </p:cNvPr>
          <p:cNvSpPr txBox="1"/>
          <p:nvPr/>
        </p:nvSpPr>
        <p:spPr>
          <a:xfrm>
            <a:off x="272918" y="1209511"/>
            <a:ext cx="5797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Abadi" panose="020B0604020104020204" pitchFamily="34" charset="0"/>
                <a:cs typeface="Times New Roman" panose="02020603050405020304" pitchFamily="18" charset="0"/>
              </a:rPr>
              <a:t>2.1. Sơ đồ khối</a:t>
            </a:r>
            <a:endParaRPr lang="vi-VN"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4180A1-4B87-D74A-54C5-4AF9C106A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98" y="1793686"/>
            <a:ext cx="6656631" cy="385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36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AE327D-4760-4492-958B-FD1400FB54F9}"/>
              </a:ext>
            </a:extLst>
          </p:cNvPr>
          <p:cNvSpPr txBox="1"/>
          <p:nvPr/>
        </p:nvSpPr>
        <p:spPr>
          <a:xfrm>
            <a:off x="154179" y="786730"/>
            <a:ext cx="7354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Abadi" panose="020B0604020104020204" pitchFamily="34" charset="0"/>
                <a:cs typeface="Times New Roman" panose="02020603050405020304" pitchFamily="18" charset="0"/>
              </a:rPr>
              <a:t>2.2 Sơ đồ nguyên lý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2A6762-65BE-E3AE-F399-23AC0C03A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64" y="1536941"/>
            <a:ext cx="6317336" cy="46909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C9AF88-A478-E610-123A-DF2933F06062}"/>
              </a:ext>
            </a:extLst>
          </p:cNvPr>
          <p:cNvSpPr txBox="1"/>
          <p:nvPr/>
        </p:nvSpPr>
        <p:spPr>
          <a:xfrm>
            <a:off x="70339" y="11567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latin typeface="Abadi" panose="020B0604020104020204" pitchFamily="34" charset="0"/>
                <a:cs typeface="Times New Roman" panose="02020603050405020304" pitchFamily="18" charset="0"/>
              </a:rPr>
              <a:t>2. Phân tích và thiết kế hệ thống</a:t>
            </a:r>
          </a:p>
        </p:txBody>
      </p:sp>
    </p:spTree>
    <p:extLst>
      <p:ext uri="{BB962C8B-B14F-4D97-AF65-F5344CB8AC3E}">
        <p14:creationId xmlns:p14="http://schemas.microsoft.com/office/powerpoint/2010/main" val="1800210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AE327D-4760-4492-958B-FD1400FB54F9}"/>
              </a:ext>
            </a:extLst>
          </p:cNvPr>
          <p:cNvSpPr txBox="1"/>
          <p:nvPr/>
        </p:nvSpPr>
        <p:spPr>
          <a:xfrm>
            <a:off x="154179" y="741961"/>
            <a:ext cx="7354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Abadi" panose="020B0604020104020204" pitchFamily="34" charset="0"/>
                <a:cs typeface="Times New Roman" panose="02020603050405020304" pitchFamily="18" charset="0"/>
              </a:rPr>
              <a:t>2.3 Điều khiển xe ô tô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4CCFDC-CD05-605C-82AE-8FDD69767435}"/>
              </a:ext>
            </a:extLst>
          </p:cNvPr>
          <p:cNvSpPr txBox="1"/>
          <p:nvPr/>
        </p:nvSpPr>
        <p:spPr>
          <a:xfrm>
            <a:off x="154179" y="13185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latin typeface="Abadi" panose="020B0604020104020204" pitchFamily="34" charset="0"/>
                <a:cs typeface="Times New Roman" panose="02020603050405020304" pitchFamily="18" charset="0"/>
              </a:rPr>
              <a:t>2. Phân tích và thiết kế hệ thống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BAD3F36-9B11-AF48-5592-B26756581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544" y="1199535"/>
            <a:ext cx="5534515" cy="525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62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AE327D-4760-4492-958B-FD1400FB54F9}"/>
              </a:ext>
            </a:extLst>
          </p:cNvPr>
          <p:cNvSpPr txBox="1"/>
          <p:nvPr/>
        </p:nvSpPr>
        <p:spPr>
          <a:xfrm>
            <a:off x="154179" y="152904"/>
            <a:ext cx="7354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Abadi" panose="020B0604020104020204" pitchFamily="34" charset="0"/>
                <a:cs typeface="Times New Roman" panose="02020603050405020304" pitchFamily="18" charset="0"/>
              </a:rPr>
              <a:t>2.4 Điều khiển cánh tay robot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2051F21-6A81-FE76-8407-7782B7A0F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192" y="628491"/>
            <a:ext cx="4206693" cy="598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21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AE239F1-071F-DC8B-BF2C-0EDFF44FA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517" y="1844543"/>
            <a:ext cx="5149661" cy="23833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A55253-1717-ADAE-3488-E8F9FE21D9CC}"/>
              </a:ext>
            </a:extLst>
          </p:cNvPr>
          <p:cNvSpPr txBox="1"/>
          <p:nvPr/>
        </p:nvSpPr>
        <p:spPr>
          <a:xfrm>
            <a:off x="61546" y="14944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latin typeface="Abadi" panose="020B0604020104020204" pitchFamily="34" charset="0"/>
                <a:cs typeface="Times New Roman" panose="02020603050405020304" pitchFamily="18" charset="0"/>
              </a:rPr>
              <a:t>App android điều khiển </a:t>
            </a:r>
          </a:p>
        </p:txBody>
      </p:sp>
    </p:spTree>
    <p:extLst>
      <p:ext uri="{BB962C8B-B14F-4D97-AF65-F5344CB8AC3E}">
        <p14:creationId xmlns:p14="http://schemas.microsoft.com/office/powerpoint/2010/main" val="2708529563"/>
      </p:ext>
    </p:extLst>
  </p:cSld>
  <p:clrMapOvr>
    <a:masterClrMapping/>
  </p:clrMapOvr>
</p:sld>
</file>

<file path=ppt/theme/theme1.xml><?xml version="1.0" encoding="utf-8"?>
<a:theme xmlns:a="http://schemas.openxmlformats.org/drawingml/2006/main" name="IT Presentation 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T Presentation template.potx" id="{511E03BE-EAEB-4743-A5CB-D2876A9DC662}" vid="{4CEDF3E2-1B19-443F-B9CA-585E14BC88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IT Presentation template</Template>
  <TotalTime>966</TotalTime>
  <Words>157</Words>
  <Application>Microsoft Office PowerPoint</Application>
  <PresentationFormat>On-screen Show (4:3)</PresentationFormat>
  <Paragraphs>33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Abadi</vt:lpstr>
      <vt:lpstr>Arial</vt:lpstr>
      <vt:lpstr>Calibri</vt:lpstr>
      <vt:lpstr>Calibri Light</vt:lpstr>
      <vt:lpstr>Times New Roman</vt:lpstr>
      <vt:lpstr>Wingdings</vt:lpstr>
      <vt:lpstr>IT Presentation template</vt:lpstr>
      <vt:lpstr>Đề tài: Thiết kế robo ô tô điều khiển từ xa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TÌM HIỂU VỀ CÁC CHUẨN CỦA MẠNG WLAN – 802.11</dc:title>
  <dc:creator>ismail - [2010]</dc:creator>
  <cp:lastModifiedBy>dang ngoc</cp:lastModifiedBy>
  <cp:revision>314</cp:revision>
  <dcterms:created xsi:type="dcterms:W3CDTF">2021-07-16T08:53:33Z</dcterms:created>
  <dcterms:modified xsi:type="dcterms:W3CDTF">2023-06-05T08:59:13Z</dcterms:modified>
</cp:coreProperties>
</file>